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E04E-2C0A-4B17-8007-9AA2CE619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C38FC-BD69-451D-87D7-4DC71F180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83DE-D4E1-4A94-9338-F79C243E6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63341-4850-469F-B5E0-864EB0DDF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413C-49B9-432A-8C85-D520F06F9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05892-4DDE-4897-AF76-4FDD7D0E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5C9C-3DB3-4378-BC30-111AEE8A2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C53A-02B2-4C91-A324-88F819D78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7E4B3-2FD4-4F7D-8E26-4045ED8C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D4FA-0741-47A3-85C6-0B81E34309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B4BF-3FE2-48A8-B9CC-824F71F43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6CEAD6-4ED6-4399-99AB-1A50CE7EA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476250"/>
            <a:ext cx="5400675" cy="576263"/>
          </a:xfrm>
        </p:spPr>
        <p:txBody>
          <a:bodyPr/>
          <a:lstStyle/>
          <a:p>
            <a:r>
              <a:rPr lang="ru-RU" sz="1200" b="1"/>
              <a:t>Структура администрации МО «Нукутский район»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59563" y="0"/>
            <a:ext cx="2484437" cy="7921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УТВЕРЖДЕНО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Приложение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к решению Думы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«Нукутский район»</a:t>
            </a:r>
          </a:p>
          <a:p>
            <a:pPr>
              <a:lnSpc>
                <a:spcPct val="80000"/>
              </a:lnSpc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от  29.11.2019 г. № 23 </a:t>
            </a:r>
            <a:endParaRPr lang="ru-RU" sz="1200" dirty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06507" y="981075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062" name="Group 14"/>
          <p:cNvGraphicFramePr>
            <a:graphicFrameLocks noGrp="1"/>
          </p:cNvGraphicFramePr>
          <p:nvPr/>
        </p:nvGraphicFramePr>
        <p:xfrm>
          <a:off x="358807" y="908050"/>
          <a:ext cx="8356597" cy="504825"/>
        </p:xfrm>
        <a:graphic>
          <a:graphicData uri="http://schemas.openxmlformats.org/drawingml/2006/table">
            <a:tbl>
              <a:tblPr/>
              <a:tblGrid>
                <a:gridCol w="835659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Мэр муниципального образования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6" name="Group 318"/>
          <p:cNvGraphicFramePr>
            <a:graphicFrameLocks noGrp="1"/>
          </p:cNvGraphicFramePr>
          <p:nvPr/>
        </p:nvGraphicFramePr>
        <p:xfrm>
          <a:off x="500034" y="2643182"/>
          <a:ext cx="1512888" cy="90583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9058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мобилизационной подготовке и защите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государственной тайны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7" name="Group 319"/>
          <p:cNvGraphicFramePr>
            <a:graphicFrameLocks noGrp="1"/>
          </p:cNvGraphicFramePr>
          <p:nvPr/>
        </p:nvGraphicFramePr>
        <p:xfrm>
          <a:off x="500034" y="4429132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сельского хозяйства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6" name="Group 428"/>
          <p:cNvGraphicFramePr>
            <a:graphicFrameLocks noGrp="1"/>
          </p:cNvGraphicFramePr>
          <p:nvPr/>
        </p:nvGraphicFramePr>
        <p:xfrm>
          <a:off x="2447957" y="2428868"/>
          <a:ext cx="1512887" cy="503238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«КУМИ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район»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8" name="Group 420"/>
          <p:cNvGraphicFramePr>
            <a:graphicFrameLocks noGrp="1"/>
          </p:cNvGraphicFramePr>
          <p:nvPr/>
        </p:nvGraphicFramePr>
        <p:xfrm>
          <a:off x="2447957" y="3140076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Юридический отдел 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1" name="Group 323"/>
          <p:cNvGraphicFramePr>
            <a:graphicFrameLocks noGrp="1"/>
          </p:cNvGraphicFramePr>
          <p:nvPr/>
        </p:nvGraphicFramePr>
        <p:xfrm>
          <a:off x="500034" y="5143512"/>
          <a:ext cx="1512887" cy="504825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финансового обеспечения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7" name="Group 429"/>
          <p:cNvGraphicFramePr>
            <a:graphicFrameLocks noGrp="1"/>
          </p:cNvGraphicFramePr>
          <p:nvPr/>
        </p:nvGraphicFramePr>
        <p:xfrm>
          <a:off x="2447957" y="1844675"/>
          <a:ext cx="1512887" cy="3962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Первый заместитель мэра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9" name="Group 431"/>
          <p:cNvGraphicFramePr>
            <a:graphicFrameLocks noGrp="1"/>
          </p:cNvGraphicFramePr>
          <p:nvPr/>
        </p:nvGraphicFramePr>
        <p:xfrm>
          <a:off x="500034" y="3714752"/>
          <a:ext cx="1512888" cy="503238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Финансовое управление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5" name="Group 327"/>
          <p:cNvGraphicFramePr>
            <a:graphicFrameLocks noGrp="1"/>
          </p:cNvGraphicFramePr>
          <p:nvPr/>
        </p:nvGraphicFramePr>
        <p:xfrm>
          <a:off x="2447957" y="3747158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экономического развития и труда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7" name="Group 329"/>
          <p:cNvGraphicFramePr>
            <a:graphicFrameLocks noGrp="1"/>
          </p:cNvGraphicFramePr>
          <p:nvPr/>
        </p:nvGraphicFramePr>
        <p:xfrm>
          <a:off x="2447957" y="4947303"/>
          <a:ext cx="1512887" cy="416868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168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ГО и ЧС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9" name="Group 421"/>
          <p:cNvGraphicFramePr>
            <a:graphicFrameLocks noGrp="1"/>
          </p:cNvGraphicFramePr>
          <p:nvPr/>
        </p:nvGraphicFramePr>
        <p:xfrm>
          <a:off x="2447957" y="5452128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архитектуре, строительству и ЖКХ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38" name="Group 390"/>
          <p:cNvGraphicFramePr>
            <a:graphicFrameLocks noGrp="1"/>
          </p:cNvGraphicFramePr>
          <p:nvPr/>
        </p:nvGraphicFramePr>
        <p:xfrm>
          <a:off x="2447957" y="6166508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Консультант административной комиссии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44" name="Group 96"/>
          <p:cNvGraphicFramePr>
            <a:graphicFrameLocks noGrp="1"/>
          </p:cNvGraphicFramePr>
          <p:nvPr/>
        </p:nvGraphicFramePr>
        <p:xfrm>
          <a:off x="4643438" y="1857364"/>
          <a:ext cx="1512887" cy="57626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Заместитель мэра по социальным вопросам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2" name="Group 344"/>
          <p:cNvGraphicFramePr>
            <a:graphicFrameLocks noGrp="1"/>
          </p:cNvGraphicFramePr>
          <p:nvPr/>
        </p:nvGraphicFramePr>
        <p:xfrm>
          <a:off x="7000892" y="1854192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Аппарат администрации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84" name="Group 336"/>
          <p:cNvGraphicFramePr>
            <a:graphicFrameLocks noGrp="1"/>
          </p:cNvGraphicFramePr>
          <p:nvPr/>
        </p:nvGraphicFramePr>
        <p:xfrm>
          <a:off x="4643438" y="2640010"/>
          <a:ext cx="1512887" cy="503238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образования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5" name="Group 427"/>
          <p:cNvGraphicFramePr>
            <a:graphicFrameLocks noGrp="1"/>
          </p:cNvGraphicFramePr>
          <p:nvPr/>
        </p:nvGraphicFramePr>
        <p:xfrm>
          <a:off x="4643438" y="3354390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молодежной политике и спорту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89" name="Group 141"/>
          <p:cNvGraphicFramePr>
            <a:graphicFrameLocks noGrp="1"/>
          </p:cNvGraphicFramePr>
          <p:nvPr/>
        </p:nvGraphicFramePr>
        <p:xfrm>
          <a:off x="4643438" y="4013192"/>
          <a:ext cx="1512887" cy="57626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вопросам семьи и детства и защите их прав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4" name="Group 346"/>
          <p:cNvGraphicFramePr>
            <a:graphicFrameLocks noGrp="1"/>
          </p:cNvGraphicFramePr>
          <p:nvPr/>
        </p:nvGraphicFramePr>
        <p:xfrm>
          <a:off x="7000892" y="3143248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Организационный отдел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7" name="Group 369"/>
          <p:cNvGraphicFramePr>
            <a:graphicFrameLocks noGrp="1"/>
          </p:cNvGraphicFramePr>
          <p:nvPr/>
        </p:nvGraphicFramePr>
        <p:xfrm>
          <a:off x="7000892" y="3857628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информационному обеспечению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89" name="Group 441"/>
          <p:cNvGraphicFramePr>
            <a:graphicFrameLocks noGrp="1"/>
          </p:cNvGraphicFramePr>
          <p:nvPr/>
        </p:nvGraphicFramePr>
        <p:xfrm>
          <a:off x="7000892" y="4606304"/>
          <a:ext cx="1511300" cy="394332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3943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архиву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2" name="Group 364"/>
          <p:cNvGraphicFramePr>
            <a:graphicFrameLocks noGrp="1"/>
          </p:cNvGraphicFramePr>
          <p:nvPr/>
        </p:nvGraphicFramePr>
        <p:xfrm>
          <a:off x="7000892" y="5747404"/>
          <a:ext cx="1512887" cy="3962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Технические исполнители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0" name="Group 362"/>
          <p:cNvGraphicFramePr>
            <a:graphicFrameLocks noGrp="1"/>
          </p:cNvGraphicFramePr>
          <p:nvPr/>
        </p:nvGraphicFramePr>
        <p:xfrm>
          <a:off x="7000892" y="5214950"/>
          <a:ext cx="1512887" cy="347666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3476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кадрам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4" name="Group 366"/>
          <p:cNvGraphicFramePr>
            <a:graphicFrameLocks noGrp="1"/>
          </p:cNvGraphicFramePr>
          <p:nvPr/>
        </p:nvGraphicFramePr>
        <p:xfrm>
          <a:off x="7000892" y="6247470"/>
          <a:ext cx="1512887" cy="3962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Вспомогательный персонал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346" name="AutoShape 298"/>
          <p:cNvCxnSpPr>
            <a:cxnSpLocks noChangeShapeType="1"/>
          </p:cNvCxnSpPr>
          <p:nvPr/>
        </p:nvCxnSpPr>
        <p:spPr bwMode="auto">
          <a:xfrm>
            <a:off x="8928132" y="249237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graphicFrame>
        <p:nvGraphicFramePr>
          <p:cNvPr id="2467" name="Group 419"/>
          <p:cNvGraphicFramePr>
            <a:graphicFrameLocks noGrp="1"/>
          </p:cNvGraphicFramePr>
          <p:nvPr/>
        </p:nvGraphicFramePr>
        <p:xfrm>
          <a:off x="2447957" y="4515503"/>
          <a:ext cx="1512887" cy="288925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88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закупкам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7" name="Group 318"/>
          <p:cNvGraphicFramePr>
            <a:graphicFrameLocks noGrp="1"/>
          </p:cNvGraphicFramePr>
          <p:nvPr/>
        </p:nvGraphicFramePr>
        <p:xfrm>
          <a:off x="500034" y="1857364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Помощник мэра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8" name="Group 346"/>
          <p:cNvGraphicFramePr>
            <a:graphicFrameLocks noGrp="1"/>
          </p:cNvGraphicFramePr>
          <p:nvPr/>
        </p:nvGraphicFramePr>
        <p:xfrm>
          <a:off x="7000892" y="2497134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Управляющий делами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77" name="Прямая соединительная линия 76"/>
          <p:cNvCxnSpPr/>
          <p:nvPr/>
        </p:nvCxnSpPr>
        <p:spPr>
          <a:xfrm rot="5400000">
            <a:off x="-1786776" y="3500438"/>
            <a:ext cx="3858446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142844" y="5429264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142844" y="4643446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142844" y="3929066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142844" y="3071810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142844" y="1571612"/>
            <a:ext cx="757242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 rot="5400000">
            <a:off x="7573190" y="171369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 rot="5400000">
            <a:off x="5215736" y="171369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 rot="5400000">
            <a:off x="3001158" y="171369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rot="5400000">
            <a:off x="1072332" y="171369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rot="5400000">
            <a:off x="4785917" y="4571611"/>
            <a:ext cx="3714776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Прямая со стрелкой 98"/>
          <p:cNvCxnSpPr/>
          <p:nvPr/>
        </p:nvCxnSpPr>
        <p:spPr>
          <a:xfrm>
            <a:off x="6643702" y="6429396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/>
          <p:nvPr/>
        </p:nvCxnSpPr>
        <p:spPr>
          <a:xfrm>
            <a:off x="6643702" y="5929330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/>
          <p:nvPr/>
        </p:nvCxnSpPr>
        <p:spPr>
          <a:xfrm>
            <a:off x="6643702" y="5429264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>
            <a:off x="6643702" y="4786322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Прямая со стрелкой 104"/>
          <p:cNvCxnSpPr/>
          <p:nvPr/>
        </p:nvCxnSpPr>
        <p:spPr>
          <a:xfrm rot="5400000">
            <a:off x="7608115" y="2393149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/>
          <p:nvPr/>
        </p:nvCxnSpPr>
        <p:spPr>
          <a:xfrm rot="5400000">
            <a:off x="7608115" y="3036091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Прямая со стрелкой 110"/>
          <p:cNvCxnSpPr/>
          <p:nvPr/>
        </p:nvCxnSpPr>
        <p:spPr>
          <a:xfrm rot="5400000">
            <a:off x="7572396" y="371475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6643702" y="2714620"/>
            <a:ext cx="35719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 rot="5400000">
            <a:off x="3213884" y="3214686"/>
            <a:ext cx="2143934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Прямая со стрелкой 127"/>
          <p:cNvCxnSpPr/>
          <p:nvPr/>
        </p:nvCxnSpPr>
        <p:spPr>
          <a:xfrm>
            <a:off x="4286248" y="4286256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Прямая со стрелкой 128"/>
          <p:cNvCxnSpPr/>
          <p:nvPr/>
        </p:nvCxnSpPr>
        <p:spPr>
          <a:xfrm>
            <a:off x="4286248" y="3571876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Прямая со стрелкой 129"/>
          <p:cNvCxnSpPr/>
          <p:nvPr/>
        </p:nvCxnSpPr>
        <p:spPr>
          <a:xfrm>
            <a:off x="4286248" y="2857496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4286248" y="2141528"/>
            <a:ext cx="35719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 rot="5400000">
            <a:off x="34893" y="4250537"/>
            <a:ext cx="4358512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Прямая со стрелкой 140"/>
          <p:cNvCxnSpPr/>
          <p:nvPr/>
        </p:nvCxnSpPr>
        <p:spPr>
          <a:xfrm>
            <a:off x="2214546" y="642939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Прямая со стрелкой 141"/>
          <p:cNvCxnSpPr/>
          <p:nvPr/>
        </p:nvCxnSpPr>
        <p:spPr>
          <a:xfrm>
            <a:off x="2214546" y="571342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>
            <a:off x="2214546" y="514192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Прямая со стрелкой 143"/>
          <p:cNvCxnSpPr/>
          <p:nvPr/>
        </p:nvCxnSpPr>
        <p:spPr>
          <a:xfrm>
            <a:off x="2214546" y="400050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>
          <a:xfrm>
            <a:off x="2214546" y="2071678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 rot="5400000">
            <a:off x="3107521" y="3036091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2" name="Прямая со стрелкой 151"/>
          <p:cNvCxnSpPr/>
          <p:nvPr/>
        </p:nvCxnSpPr>
        <p:spPr>
          <a:xfrm rot="5400000">
            <a:off x="3108315" y="4392619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4" name="Прямая со стрелкой 153"/>
          <p:cNvCxnSpPr/>
          <p:nvPr/>
        </p:nvCxnSpPr>
        <p:spPr>
          <a:xfrm rot="5400000">
            <a:off x="4286248" y="1500174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2214546" y="264318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130</Words>
  <Application>Microsoft Office PowerPoint</Application>
  <PresentationFormat>Экран (4:3)</PresentationFormat>
  <Paragraphs>33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Оформление по умолчанию</vt:lpstr>
      <vt:lpstr>Структура администрации МО «Нукутский район»</vt:lpstr>
    </vt:vector>
  </TitlesOfParts>
  <Company>Нукутский ЗАГС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администрации МО «Нукутский район»</dc:title>
  <dc:creator>Орготдел</dc:creator>
  <cp:lastModifiedBy>Логинова ИЮ</cp:lastModifiedBy>
  <cp:revision>27</cp:revision>
  <dcterms:created xsi:type="dcterms:W3CDTF">2012-01-11T03:40:46Z</dcterms:created>
  <dcterms:modified xsi:type="dcterms:W3CDTF">2019-12-05T01:12:15Z</dcterms:modified>
</cp:coreProperties>
</file>